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7" r:id="rId6"/>
    <p:sldId id="279" r:id="rId7"/>
    <p:sldId id="268" r:id="rId8"/>
    <p:sldId id="280" r:id="rId9"/>
    <p:sldId id="269" r:id="rId10"/>
    <p:sldId id="281" r:id="rId11"/>
    <p:sldId id="270" r:id="rId12"/>
    <p:sldId id="271" r:id="rId13"/>
    <p:sldId id="278" r:id="rId14"/>
    <p:sldId id="272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92653" autoAdjust="0"/>
  </p:normalViewPr>
  <p:slideViewPr>
    <p:cSldViewPr>
      <p:cViewPr>
        <p:scale>
          <a:sx n="90" d="100"/>
          <a:sy n="90" d="100"/>
        </p:scale>
        <p:origin x="-2232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EC131-7C7B-40FD-9428-BF46EDF0917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D7890-2EC0-4E68-BDB0-1CE4DB55E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B6D4-08A1-4CDE-AFE8-293C0B4A81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6B79-098B-4751-A9BA-CA104ADBD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B6D4-08A1-4CDE-AFE8-293C0B4A81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6B79-098B-4751-A9BA-CA104ADBD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B6D4-08A1-4CDE-AFE8-293C0B4A81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6B79-098B-4751-A9BA-CA104ADBD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B6D4-08A1-4CDE-AFE8-293C0B4A81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6B79-098B-4751-A9BA-CA104ADBD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B6D4-08A1-4CDE-AFE8-293C0B4A81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0A6B79-098B-4751-A9BA-CA104ADBD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B6D4-08A1-4CDE-AFE8-293C0B4A81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6B79-098B-4751-A9BA-CA104ADBD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B6D4-08A1-4CDE-AFE8-293C0B4A81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6B79-098B-4751-A9BA-CA104ADBD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B6D4-08A1-4CDE-AFE8-293C0B4A81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6B79-098B-4751-A9BA-CA104ADBD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B6D4-08A1-4CDE-AFE8-293C0B4A81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6B79-098B-4751-A9BA-CA104ADBD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B6D4-08A1-4CDE-AFE8-293C0B4A81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6B79-098B-4751-A9BA-CA104ADBD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B6D4-08A1-4CDE-AFE8-293C0B4A81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6B79-098B-4751-A9BA-CA104ADBD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A0B6D4-08A1-4CDE-AFE8-293C0B4A81F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0A6B79-098B-4751-A9BA-CA104ADBD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2910" y="1643051"/>
            <a:ext cx="792961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nstantia" pitchFamily="18" charset="0"/>
              </a:rPr>
              <a:t>ПРОЕКТ</a:t>
            </a:r>
          </a:p>
          <a:p>
            <a:pPr algn="ctr"/>
            <a:endParaRPr lang="ru-RU" sz="800" b="1" dirty="0" smtClean="0">
              <a:latin typeface="Constantia" pitchFamily="18" charset="0"/>
            </a:endParaRPr>
          </a:p>
          <a:p>
            <a:pPr algn="ctr"/>
            <a:endParaRPr lang="ru-RU" sz="800" b="1" dirty="0">
              <a:latin typeface="Constantia" pitchFamily="18" charset="0"/>
            </a:endParaRPr>
          </a:p>
          <a:p>
            <a:pPr algn="ctr"/>
            <a:r>
              <a:rPr lang="ru-RU" sz="2800" i="1" dirty="0">
                <a:latin typeface="Constantia" pitchFamily="18" charset="0"/>
              </a:rPr>
              <a:t>н</a:t>
            </a:r>
            <a:r>
              <a:rPr lang="ru-RU" sz="2800" i="1" dirty="0" smtClean="0">
                <a:latin typeface="Constantia" pitchFamily="18" charset="0"/>
              </a:rPr>
              <a:t>а тему:</a:t>
            </a:r>
          </a:p>
          <a:p>
            <a:pPr algn="ctr"/>
            <a:endParaRPr lang="ru-RU" sz="800" b="1" dirty="0" smtClean="0">
              <a:latin typeface="Constantia" pitchFamily="18" charset="0"/>
            </a:endParaRPr>
          </a:p>
          <a:p>
            <a:pPr algn="ctr"/>
            <a:endParaRPr lang="ru-RU" sz="800" b="1" dirty="0">
              <a:latin typeface="Constantia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nstantia" pitchFamily="18" charset="0"/>
              </a:rPr>
              <a:t>«Наша Родина – Россия!»</a:t>
            </a:r>
          </a:p>
          <a:p>
            <a:pPr algn="ctr"/>
            <a:endParaRPr lang="ru-RU" sz="2800" b="1" dirty="0" smtClean="0">
              <a:latin typeface="Constantia" pitchFamily="18" charset="0"/>
            </a:endParaRPr>
          </a:p>
          <a:p>
            <a:pPr algn="ctr"/>
            <a:endParaRPr lang="ru-RU" sz="2800" b="1" dirty="0">
              <a:latin typeface="Constantia" pitchFamily="18" charset="0"/>
            </a:endParaRPr>
          </a:p>
          <a:p>
            <a:pPr algn="r"/>
            <a:r>
              <a:rPr lang="ru-RU" dirty="0" smtClean="0"/>
              <a:t>Подготовил</a:t>
            </a:r>
            <a:r>
              <a:rPr lang="ru-RU" sz="2000" dirty="0" smtClean="0"/>
              <a:t> </a:t>
            </a:r>
            <a:r>
              <a:rPr lang="ru-RU" dirty="0" smtClean="0"/>
              <a:t>воспитатель  </a:t>
            </a:r>
          </a:p>
          <a:p>
            <a:pPr algn="r"/>
            <a:r>
              <a:rPr lang="ru-RU" dirty="0" smtClean="0"/>
              <a:t>МДОУ № 5 Филиал № 1 </a:t>
            </a:r>
            <a:endParaRPr lang="ru-RU" sz="1600" dirty="0" smtClean="0"/>
          </a:p>
          <a:p>
            <a:pPr algn="r"/>
            <a:r>
              <a:rPr lang="ru-RU" sz="1600" dirty="0" err="1" smtClean="0"/>
              <a:t>Уварцева</a:t>
            </a:r>
            <a:r>
              <a:rPr lang="ru-RU" sz="1600" dirty="0" smtClean="0"/>
              <a:t> Т.А.</a:t>
            </a:r>
            <a:endParaRPr lang="ru-RU" dirty="0" smtClean="0"/>
          </a:p>
          <a:p>
            <a:pPr algn="r"/>
            <a:endParaRPr lang="ru-RU" sz="2400" b="1" i="1" dirty="0" smtClean="0">
              <a:latin typeface="Constantia" pitchFamily="18" charset="0"/>
            </a:endParaRPr>
          </a:p>
          <a:p>
            <a:pPr algn="r"/>
            <a:endParaRPr lang="ru-RU" sz="2400" b="1" i="1" dirty="0" smtClean="0">
              <a:latin typeface="Constantia" pitchFamily="18" charset="0"/>
            </a:endParaRPr>
          </a:p>
          <a:p>
            <a:pPr algn="ctr"/>
            <a:r>
              <a:rPr lang="ru-RU" sz="2400" b="1" i="1" dirty="0" smtClean="0">
                <a:latin typeface="Constantia" pitchFamily="18" charset="0"/>
              </a:rPr>
              <a:t>              </a:t>
            </a:r>
            <a:endParaRPr lang="ru-RU" sz="2000" i="1" dirty="0" smtClean="0">
              <a:latin typeface="Constantia" pitchFamily="18" charset="0"/>
            </a:endParaRPr>
          </a:p>
        </p:txBody>
      </p:sp>
      <p:pic>
        <p:nvPicPr>
          <p:cNvPr id="13313" name="Picture 1" descr="C:\Users\user\Desktop\картинки21\858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1068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4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392488" cy="4032448"/>
          </a:xfrm>
          <a:prstGeom prst="rect">
            <a:avLst/>
          </a:prstGeom>
        </p:spPr>
      </p:pic>
      <p:pic>
        <p:nvPicPr>
          <p:cNvPr id="7" name="Рисунок 6" descr="DSCN4714.JPG"/>
          <p:cNvPicPr>
            <a:picLocks noChangeAspect="1"/>
          </p:cNvPicPr>
          <p:nvPr/>
        </p:nvPicPr>
        <p:blipFill>
          <a:blip r:embed="rId3" cstate="print"/>
          <a:srcRect r="16270"/>
          <a:stretch>
            <a:fillRect/>
          </a:stretch>
        </p:blipFill>
        <p:spPr>
          <a:xfrm>
            <a:off x="4716016" y="1268760"/>
            <a:ext cx="4176464" cy="537321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932040" y="188640"/>
            <a:ext cx="4211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Подвижная игра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«Песенка про флажки»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79512" y="1268760"/>
            <a:ext cx="3996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Рассматривание альбомов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России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9" name="Рисунок 8" descr="DSCN4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4392488" cy="3960440"/>
          </a:xfrm>
          <a:prstGeom prst="rect">
            <a:avLst/>
          </a:prstGeom>
        </p:spPr>
      </p:pic>
      <p:pic>
        <p:nvPicPr>
          <p:cNvPr id="10" name="Рисунок 9" descr="DSCN4694.JPG"/>
          <p:cNvPicPr>
            <a:picLocks noChangeAspect="1"/>
          </p:cNvPicPr>
          <p:nvPr/>
        </p:nvPicPr>
        <p:blipFill>
          <a:blip r:embed="rId3" cstate="print"/>
          <a:srcRect t="16690"/>
          <a:stretch>
            <a:fillRect/>
          </a:stretch>
        </p:blipFill>
        <p:spPr>
          <a:xfrm>
            <a:off x="4716016" y="980728"/>
            <a:ext cx="4211960" cy="396044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9512" y="1536540"/>
            <a:ext cx="4067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Дидактическая игра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Наша Родина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292080" y="0"/>
            <a:ext cx="3851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Дидактическая игра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«Герб 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России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3" name="Рисунок 12" descr="DSCN4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052736"/>
            <a:ext cx="4499992" cy="4005064"/>
          </a:xfrm>
          <a:prstGeom prst="rect">
            <a:avLst/>
          </a:prstGeom>
        </p:spPr>
      </p:pic>
      <p:pic>
        <p:nvPicPr>
          <p:cNvPr id="14" name="Рисунок 13" descr="DSCN4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4944"/>
            <a:ext cx="4104456" cy="381642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9512" y="1480284"/>
            <a:ext cx="4067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Дидактическая игра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Наша Родина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292080" y="0"/>
            <a:ext cx="3851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Дидактическая игра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«Герб 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России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3" name="Рисунок 12" descr="DSCN4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052736"/>
            <a:ext cx="4499992" cy="4005064"/>
          </a:xfrm>
          <a:prstGeom prst="rect">
            <a:avLst/>
          </a:prstGeom>
        </p:spPr>
      </p:pic>
      <p:pic>
        <p:nvPicPr>
          <p:cNvPr id="14" name="Рисунок 13" descr="DSCN4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4944"/>
            <a:ext cx="4104456" cy="381642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504" y="4995174"/>
            <a:ext cx="4176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Пальчиковая игра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оссийская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семья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8" name="Рисунок 7" descr="DSCN4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36504" cy="3528392"/>
          </a:xfrm>
          <a:prstGeom prst="rect">
            <a:avLst/>
          </a:prstGeom>
        </p:spPr>
      </p:pic>
      <p:pic>
        <p:nvPicPr>
          <p:cNvPr id="6" name="Рисунок 5" descr="DSCN4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348880"/>
            <a:ext cx="3923928" cy="407707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548681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Что такое Родина?</a:t>
            </a:r>
          </a:p>
          <a:p>
            <a:pPr algn="ctr"/>
            <a:r>
              <a:rPr lang="ru-RU" b="1" dirty="0" smtClean="0"/>
              <a:t>Маму я спросила.</a:t>
            </a:r>
          </a:p>
          <a:p>
            <a:pPr algn="ctr"/>
            <a:r>
              <a:rPr lang="ru-RU" b="1" dirty="0" smtClean="0"/>
              <a:t>Улыбнулась мама,</a:t>
            </a:r>
          </a:p>
          <a:p>
            <a:pPr algn="ctr"/>
            <a:r>
              <a:rPr lang="ru-RU" b="1" dirty="0" smtClean="0"/>
              <a:t>Повела рукой:</a:t>
            </a:r>
          </a:p>
          <a:p>
            <a:pPr algn="ctr"/>
            <a:r>
              <a:rPr lang="ru-RU" b="1" dirty="0" smtClean="0"/>
              <a:t>«Это наша Родина,</a:t>
            </a:r>
          </a:p>
          <a:p>
            <a:pPr algn="ctr"/>
            <a:r>
              <a:rPr lang="ru-RU" b="1" dirty="0" smtClean="0"/>
              <a:t>Милая Россия,</a:t>
            </a:r>
          </a:p>
          <a:p>
            <a:pPr algn="ctr"/>
            <a:r>
              <a:rPr lang="ru-RU" b="1" dirty="0" smtClean="0"/>
              <a:t>Нет другой на свет</a:t>
            </a:r>
            <a:r>
              <a:rPr lang="ru-RU" sz="2400" b="1" dirty="0" smtClean="0"/>
              <a:t>е</a:t>
            </a:r>
          </a:p>
          <a:p>
            <a:pPr algn="ctr"/>
            <a:r>
              <a:rPr lang="ru-RU" b="1" dirty="0" smtClean="0"/>
              <a:t>Родины такой!»</a:t>
            </a:r>
          </a:p>
          <a:p>
            <a:endParaRPr lang="ru-RU" dirty="0"/>
          </a:p>
        </p:txBody>
      </p:sp>
      <p:pic>
        <p:nvPicPr>
          <p:cNvPr id="3" name="Picture 2" descr="http://nenuda.ru/nuda/202/201229/201229_html_4d9996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3212976"/>
            <a:ext cx="54006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1988840"/>
            <a:ext cx="84296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Constantia" pitchFamily="18" charset="0"/>
              </a:rPr>
              <a:t>     </a:t>
            </a:r>
            <a:r>
              <a:rPr lang="ru-RU" sz="3200" b="1" dirty="0" smtClean="0">
                <a:latin typeface="Constantia" pitchFamily="18" charset="0"/>
              </a:rPr>
              <a:t>Цель проекта: </a:t>
            </a:r>
            <a:r>
              <a:rPr lang="ru-RU" sz="3200" dirty="0" smtClean="0">
                <a:latin typeface="Constantia" pitchFamily="18" charset="0"/>
              </a:rPr>
              <a:t>формирование патриотических чувств на основе обогащения знаний о Родине.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12289" name="Picture 1" descr="C:\Users\user\Desktop\картинки21\moscov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302096"/>
            <a:ext cx="3779912" cy="23624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Патриотическое воспитание\картинки по патриотизму\94727420_large_Rossiyskaya_simvolikana_prozrachnom_sloe__1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108" y="4293096"/>
            <a:ext cx="2595511" cy="25649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872020"/>
            <a:ext cx="821537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1. Расширять и систематизировать знания детей о России, о её символике (герб, флаг, гимн).</a:t>
            </a:r>
          </a:p>
          <a:p>
            <a:r>
              <a:rPr lang="ru-RU" sz="2000" dirty="0" smtClean="0"/>
              <a:t>     2. Познакомить детей с различными традициями русского народа, его культурой.</a:t>
            </a:r>
          </a:p>
          <a:p>
            <a:r>
              <a:rPr lang="ru-RU" sz="2000" dirty="0" smtClean="0"/>
              <a:t>     3.Развивать познавательный интерес к истории и культуре родной страны-России.</a:t>
            </a:r>
          </a:p>
          <a:p>
            <a:r>
              <a:rPr lang="ru-RU" sz="2000" dirty="0" smtClean="0"/>
              <a:t>     4. Воспитывать чувство гордости за Россию.</a:t>
            </a:r>
          </a:p>
          <a:p>
            <a:r>
              <a:rPr lang="ru-RU" sz="2000" dirty="0" smtClean="0"/>
              <a:t>     5. Воспитывать любовь к Родине.</a:t>
            </a:r>
          </a:p>
          <a:p>
            <a:r>
              <a:rPr lang="ru-RU" sz="2000" dirty="0" smtClean="0"/>
              <a:t>     6. Формировать умения детей применять свои знания в продуктивной и других видах деятельности.</a:t>
            </a:r>
          </a:p>
          <a:p>
            <a:r>
              <a:rPr lang="ru-RU" sz="2000" dirty="0" smtClean="0"/>
              <a:t>     </a:t>
            </a:r>
          </a:p>
          <a:p>
            <a:endParaRPr lang="ru-RU" dirty="0"/>
          </a:p>
        </p:txBody>
      </p:sp>
      <p:pic>
        <p:nvPicPr>
          <p:cNvPr id="11267" name="Picture 3" descr="H:\Патриотическое воспитание\картинки по патриотизму\Animated-Flag-Russia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3672408" cy="18141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3968" y="620688"/>
            <a:ext cx="3964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Задачи проекта:</a:t>
            </a:r>
            <a:endParaRPr lang="ru-RU" sz="4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картинки21\196916_html_2f363e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77072"/>
            <a:ext cx="2976332" cy="2304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260648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sz="2400" b="1" dirty="0" smtClean="0"/>
              <a:t>Ожидаемый результат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0872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just"/>
            <a:r>
              <a:rPr lang="ru-RU" sz="2000" dirty="0" smtClean="0"/>
              <a:t>   </a:t>
            </a:r>
            <a:endParaRPr lang="ru-RU" sz="2000" dirty="0" smtClean="0">
              <a:latin typeface="Constantia" pitchFamily="18" charset="0"/>
            </a:endParaRPr>
          </a:p>
          <a:p>
            <a:r>
              <a:rPr lang="ru-RU" sz="2000" dirty="0" smtClean="0">
                <a:latin typeface="Constantia" pitchFamily="18" charset="0"/>
              </a:rPr>
              <a:t>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764704"/>
            <a:ext cx="7344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Формирование представлений о родной стране.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Повышение интереса дошкольников к своей стране.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Приобретение детьми навыков общения со взрослыми и сверстниками.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Умение выражать собственное мнение , оказывать посильную помощь.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Воспитание нравственных качеств личности: доброты, уважения к старшим.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Обогащение словарного запаса детей.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20072" y="3717032"/>
            <a:ext cx="34563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ea typeface="Times New Roman" pitchFamily="18" charset="0"/>
                <a:cs typeface="Times New Roman" pitchFamily="18" charset="0"/>
              </a:rPr>
              <a:t>Беседа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ea typeface="Times New Roman" pitchFamily="18" charset="0"/>
                <a:cs typeface="Times New Roman" pitchFamily="18" charset="0"/>
              </a:rPr>
              <a:t>Наше Отечество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1250758"/>
            <a:ext cx="38874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НОД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«Россия – Родина моя»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8" name="Рисунок 7" descr="DSCN4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80928"/>
            <a:ext cx="4032448" cy="3960440"/>
          </a:xfrm>
          <a:prstGeom prst="rect">
            <a:avLst/>
          </a:prstGeom>
        </p:spPr>
      </p:pic>
      <p:pic>
        <p:nvPicPr>
          <p:cNvPr id="9" name="Рисунок 8" descr="DSCN4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2656"/>
            <a:ext cx="4644008" cy="316835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4644.JPG"/>
          <p:cNvPicPr>
            <a:picLocks noChangeAspect="1"/>
          </p:cNvPicPr>
          <p:nvPr/>
        </p:nvPicPr>
        <p:blipFill>
          <a:blip r:embed="rId2" cstate="print"/>
          <a:srcRect r="1613" b="6542"/>
          <a:stretch>
            <a:fillRect/>
          </a:stretch>
        </p:blipFill>
        <p:spPr>
          <a:xfrm>
            <a:off x="179512" y="332656"/>
            <a:ext cx="4032448" cy="4248472"/>
          </a:xfrm>
          <a:prstGeom prst="rect">
            <a:avLst/>
          </a:prstGeom>
        </p:spPr>
      </p:pic>
      <p:pic>
        <p:nvPicPr>
          <p:cNvPr id="7" name="Рисунок 6" descr="DSCN4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852936"/>
            <a:ext cx="4644008" cy="381642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3568" y="1340768"/>
            <a:ext cx="33833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НОД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«Флаг России»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92080" y="4801651"/>
            <a:ext cx="36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cs typeface="Times New Roman" pitchFamily="18" charset="0"/>
              </a:rPr>
              <a:t>НОД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ea typeface="Times New Roman" pitchFamily="18" charset="0"/>
                <a:cs typeface="Times New Roman" pitchFamily="18" charset="0"/>
              </a:rPr>
              <a:t>«А я живу в России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0" name="Рисунок 9" descr="DSCN4630.JPG"/>
          <p:cNvPicPr>
            <a:picLocks noChangeAspect="1"/>
          </p:cNvPicPr>
          <p:nvPr/>
        </p:nvPicPr>
        <p:blipFill>
          <a:blip r:embed="rId2" cstate="print"/>
          <a:srcRect l="14103"/>
          <a:stretch>
            <a:fillRect/>
          </a:stretch>
        </p:blipFill>
        <p:spPr>
          <a:xfrm>
            <a:off x="179512" y="2996952"/>
            <a:ext cx="4680520" cy="3672408"/>
          </a:xfrm>
          <a:prstGeom prst="rect">
            <a:avLst/>
          </a:prstGeom>
        </p:spPr>
      </p:pic>
      <p:pic>
        <p:nvPicPr>
          <p:cNvPr id="11" name="Рисунок 10" descr="DSCN4677.JPG"/>
          <p:cNvPicPr>
            <a:picLocks noChangeAspect="1"/>
          </p:cNvPicPr>
          <p:nvPr/>
        </p:nvPicPr>
        <p:blipFill>
          <a:blip r:embed="rId3" cstate="print"/>
          <a:srcRect r="6780"/>
          <a:stretch>
            <a:fillRect/>
          </a:stretch>
        </p:blipFill>
        <p:spPr>
          <a:xfrm>
            <a:off x="4932040" y="188640"/>
            <a:ext cx="4032448" cy="41764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4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204864"/>
            <a:ext cx="3923928" cy="4248472"/>
          </a:xfrm>
          <a:prstGeom prst="rect">
            <a:avLst/>
          </a:prstGeom>
        </p:spPr>
      </p:pic>
      <p:pic>
        <p:nvPicPr>
          <p:cNvPr id="4" name="Рисунок 3" descr="DSCN4681.JPG"/>
          <p:cNvPicPr>
            <a:picLocks noChangeAspect="1"/>
          </p:cNvPicPr>
          <p:nvPr/>
        </p:nvPicPr>
        <p:blipFill>
          <a:blip r:embed="rId3" cstate="print"/>
          <a:srcRect t="11293"/>
          <a:stretch>
            <a:fillRect/>
          </a:stretch>
        </p:blipFill>
        <p:spPr>
          <a:xfrm>
            <a:off x="107504" y="260648"/>
            <a:ext cx="4680520" cy="374441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716016" y="553179"/>
            <a:ext cx="4104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Беседа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«Наша страна Россия»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783649"/>
            <a:ext cx="4788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Беседа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ea typeface="Times New Roman" pitchFamily="18" charset="0"/>
                <a:cs typeface="Times New Roman" pitchFamily="18" charset="0"/>
              </a:rPr>
              <a:t>Народы России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0" name="Рисунок 9" descr="DSCN4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355976" cy="3528392"/>
          </a:xfrm>
          <a:prstGeom prst="rect">
            <a:avLst/>
          </a:prstGeom>
        </p:spPr>
      </p:pic>
      <p:pic>
        <p:nvPicPr>
          <p:cNvPr id="11" name="Рисунок 10" descr="DSCN4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348880"/>
            <a:ext cx="4355976" cy="432048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277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Wainakh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</dc:creator>
  <cp:lastModifiedBy>user</cp:lastModifiedBy>
  <cp:revision>58</cp:revision>
  <dcterms:created xsi:type="dcterms:W3CDTF">2015-02-16T12:42:31Z</dcterms:created>
  <dcterms:modified xsi:type="dcterms:W3CDTF">2017-02-02T16:57:38Z</dcterms:modified>
</cp:coreProperties>
</file>